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4362" y="100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154923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518319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1071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0,453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0,044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1,075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0,164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жаңбыр</a:t>
            </a:r>
            <a:r>
              <a:rPr lang="ru-RU" sz="1100" dirty="0">
                <a:solidFill>
                  <a:srgbClr val="000000"/>
                </a:solidFill>
                <a:latin typeface="Times New Roman"/>
              </a:rPr>
              <a:t>, </a:t>
            </a:r>
            <a:r>
              <a:rPr lang="ru-RU" sz="1100" dirty="0" err="1">
                <a:solidFill>
                  <a:srgbClr val="000000"/>
                </a:solidFill>
                <a:latin typeface="Times New Roman"/>
              </a:rPr>
              <a:t>найзағай</a:t>
            </a:r>
            <a:r>
              <a:rPr lang="ru-RU" sz="1100" dirty="0">
                <a:solidFill>
                  <a:srgbClr val="000000"/>
                </a:solidFill>
                <a:latin typeface="Times New Roman"/>
              </a:rPr>
              <a:t>,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err="1">
                <a:solidFill>
                  <a:srgbClr val="000000"/>
                </a:solidFill>
                <a:latin typeface="Times New Roman"/>
              </a:rPr>
              <a:t>бұршақ</a:t>
            </a:r>
            <a:r>
              <a:rPr lang="ru-RU" sz="1100" dirty="0">
                <a:solidFill>
                  <a:srgbClr val="000000"/>
                </a:solidFill>
                <a:latin typeface="Times New Roman"/>
              </a:rPr>
              <a:t>, </a:t>
            </a:r>
            <a:r>
              <a:rPr lang="ru-RU" sz="1100" dirty="0" err="1">
                <a:solidFill>
                  <a:srgbClr val="000000"/>
                </a:solidFill>
                <a:latin typeface="Times New Roman"/>
              </a:rPr>
              <a:t>дауыл</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оңтүстіктен</a:t>
            </a:r>
            <a:r>
              <a:rPr lang="ru-RU" sz="1100" dirty="0">
                <a:solidFill>
                  <a:srgbClr val="000000"/>
                </a:solidFill>
                <a:latin typeface="Times New Roman"/>
              </a:rPr>
              <a:t>, </a:t>
            </a:r>
            <a:r>
              <a:rPr lang="ru-RU" sz="1100" dirty="0" err="1">
                <a:solidFill>
                  <a:srgbClr val="000000"/>
                </a:solidFill>
                <a:latin typeface="Times New Roman"/>
              </a:rPr>
              <a:t>оңтүстік-батыстан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8-10, </a:t>
            </a:r>
            <a:r>
              <a:rPr lang="ru-RU" sz="1100" dirty="0" err="1">
                <a:solidFill>
                  <a:srgbClr val="000000"/>
                </a:solidFill>
                <a:latin typeface="Times New Roman"/>
              </a:rPr>
              <a:t>күндіз</a:t>
            </a:r>
            <a:r>
              <a:rPr lang="ru-RU" sz="1100" dirty="0">
                <a:solidFill>
                  <a:srgbClr val="000000"/>
                </a:solidFill>
                <a:latin typeface="Times New Roman"/>
              </a:rPr>
              <a:t> 21-23 градус </a:t>
            </a:r>
            <a:r>
              <a:rPr lang="ru-RU" sz="1100" dirty="0" err="1" smtClean="0">
                <a:solidFill>
                  <a:srgbClr val="000000"/>
                </a:solidFill>
                <a:latin typeface="Times New Roman"/>
              </a:rPr>
              <a:t>жылы</a:t>
            </a:r>
            <a:r>
              <a:rPr lang="kk-KZ" sz="1100" dirty="0" smtClean="0">
                <a:solidFill>
                  <a:srgbClr val="000000"/>
                </a:solidFill>
                <a:latin typeface="Times New Roman"/>
              </a:rPr>
              <a:t>.</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01</a:t>
            </a:r>
            <a:r>
              <a:rPr lang="kk-KZ" sz="1100" b="1" dirty="0" smtClean="0">
                <a:solidFill>
                  <a:srgbClr val="000000"/>
                </a:solidFill>
                <a:latin typeface="Times New Roman" pitchFamily="18" charset="0"/>
                <a:cs typeface="Times New Roman" pitchFamily="18" charset="0"/>
                <a:sym typeface="+mn-ea"/>
              </a:rPr>
              <a:t>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31</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жауын-шашынсыз</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10</a:t>
            </a:r>
            <a:r>
              <a:rPr lang="ru-RU" sz="1100" dirty="0" smtClean="0">
                <a:solidFill>
                  <a:srgbClr val="000000"/>
                </a:solidFill>
                <a:latin typeface="Times New Roman"/>
              </a:rPr>
              <a:t>-12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31</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01</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42276</TotalTime>
  <Words>570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7657</cp:revision>
  <cp:lastPrinted>2021-07-01T03:56:27Z</cp:lastPrinted>
  <dcterms:created xsi:type="dcterms:W3CDTF">2018-03-27T06:03:00Z</dcterms:created>
  <dcterms:modified xsi:type="dcterms:W3CDTF">2026-05-30T06:38:28Z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